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7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1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9CE01E-8FCF-4DC3-AF8B-BD7F754DC906}" type="datetimeFigureOut">
              <a:rPr lang="en-US" smtClean="0"/>
              <a:t>1/12/2022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FF1AC-3838-4319-813C-D784CB5348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9509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9CE01E-8FCF-4DC3-AF8B-BD7F754DC906}" type="datetimeFigureOut">
              <a:rPr lang="en-US" smtClean="0"/>
              <a:t>1/12/2022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FF1AC-3838-4319-813C-D784CB5348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0299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9CE01E-8FCF-4DC3-AF8B-BD7F754DC906}" type="datetimeFigureOut">
              <a:rPr lang="en-US" smtClean="0"/>
              <a:t>1/12/2022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FF1AC-3838-4319-813C-D784CB5348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4454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9CE01E-8FCF-4DC3-AF8B-BD7F754DC906}" type="datetimeFigureOut">
              <a:rPr lang="en-US" smtClean="0"/>
              <a:t>1/12/2022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FF1AC-3838-4319-813C-D784CB53480E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5690347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9CE01E-8FCF-4DC3-AF8B-BD7F754DC906}" type="datetimeFigureOut">
              <a:rPr lang="en-US" smtClean="0"/>
              <a:t>1/12/2022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FF1AC-3838-4319-813C-D784CB5348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7723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9CE01E-8FCF-4DC3-AF8B-BD7F754DC906}" type="datetimeFigureOut">
              <a:rPr lang="en-US" smtClean="0"/>
              <a:t>1/12/2022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FF1AC-3838-4319-813C-D784CB5348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48511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9CE01E-8FCF-4DC3-AF8B-BD7F754DC906}" type="datetimeFigureOut">
              <a:rPr lang="en-US" smtClean="0"/>
              <a:t>1/12/2022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FF1AC-3838-4319-813C-D784CB5348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29637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9CE01E-8FCF-4DC3-AF8B-BD7F754DC906}" type="datetimeFigureOut">
              <a:rPr lang="en-US" smtClean="0"/>
              <a:t>1/12/2022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FF1AC-3838-4319-813C-D784CB5348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77349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9CE01E-8FCF-4DC3-AF8B-BD7F754DC906}" type="datetimeFigureOut">
              <a:rPr lang="en-US" smtClean="0"/>
              <a:t>1/12/2022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FF1AC-3838-4319-813C-D784CB5348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2755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9CE01E-8FCF-4DC3-AF8B-BD7F754DC906}" type="datetimeFigureOut">
              <a:rPr lang="en-US" smtClean="0"/>
              <a:t>1/12/2022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FF1AC-3838-4319-813C-D784CB5348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7303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9CE01E-8FCF-4DC3-AF8B-BD7F754DC906}" type="datetimeFigureOut">
              <a:rPr lang="en-US" smtClean="0"/>
              <a:t>1/12/2022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FF1AC-3838-4319-813C-D784CB5348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0484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9CE01E-8FCF-4DC3-AF8B-BD7F754DC906}" type="datetimeFigureOut">
              <a:rPr lang="en-US" smtClean="0"/>
              <a:t>1/12/2022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FF1AC-3838-4319-813C-D784CB5348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3520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9CE01E-8FCF-4DC3-AF8B-BD7F754DC906}" type="datetimeFigureOut">
              <a:rPr lang="en-US" smtClean="0"/>
              <a:t>1/12/2022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FF1AC-3838-4319-813C-D784CB5348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5137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9CE01E-8FCF-4DC3-AF8B-BD7F754DC906}" type="datetimeFigureOut">
              <a:rPr lang="en-US" smtClean="0"/>
              <a:t>1/12/2022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FF1AC-3838-4319-813C-D784CB5348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0860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9CE01E-8FCF-4DC3-AF8B-BD7F754DC906}" type="datetimeFigureOut">
              <a:rPr lang="en-US" smtClean="0"/>
              <a:t>1/12/2022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FF1AC-3838-4319-813C-D784CB5348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6500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9CE01E-8FCF-4DC3-AF8B-BD7F754DC906}" type="datetimeFigureOut">
              <a:rPr lang="en-US" smtClean="0"/>
              <a:t>1/12/2022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FF1AC-3838-4319-813C-D784CB5348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1576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9CE01E-8FCF-4DC3-AF8B-BD7F754DC906}" type="datetimeFigureOut">
              <a:rPr lang="en-US" smtClean="0"/>
              <a:t>1/12/2022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FF1AC-3838-4319-813C-D784CB5348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7056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1C9CE01E-8FCF-4DC3-AF8B-BD7F754DC906}" type="datetimeFigureOut">
              <a:rPr lang="en-US" smtClean="0"/>
              <a:t>1/12/2022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298FF1AC-3838-4319-813C-D784CB5348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73740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28599" y="228600"/>
            <a:ext cx="11733245" cy="6400800"/>
          </a:xfrm>
          <a:prstGeom prst="rect">
            <a:avLst/>
          </a:prstGeom>
          <a:noFill/>
          <a:ln w="28575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pic>
        <p:nvPicPr>
          <p:cNvPr id="4" name="Final Render_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1883" y="119184"/>
            <a:ext cx="11768235" cy="6619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924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28599" y="228600"/>
            <a:ext cx="11733245" cy="6400800"/>
          </a:xfrm>
          <a:prstGeom prst="rect">
            <a:avLst/>
          </a:prstGeom>
          <a:noFill/>
          <a:ln w="28575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175944" y="2757473"/>
            <a:ext cx="7450373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000" b="1" dirty="0">
                <a:ln w="9525">
                  <a:solidFill>
                    <a:srgbClr val="00B050"/>
                  </a:solidFill>
                  <a:prstDash val="solid"/>
                </a:ln>
                <a:solidFill>
                  <a:srgbClr val="92D05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DEMONSTRATION</a:t>
            </a:r>
          </a:p>
        </p:txBody>
      </p:sp>
    </p:spTree>
    <p:extLst>
      <p:ext uri="{BB962C8B-B14F-4D97-AF65-F5344CB8AC3E}">
        <p14:creationId xmlns:p14="http://schemas.microsoft.com/office/powerpoint/2010/main" val="38858451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28599" y="228600"/>
            <a:ext cx="11733245" cy="6400800"/>
          </a:xfrm>
          <a:prstGeom prst="rect">
            <a:avLst/>
          </a:prstGeom>
          <a:noFill/>
          <a:ln w="28575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885595" y="2921168"/>
            <a:ext cx="2419252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000" b="1" dirty="0">
                <a:ln w="9525">
                  <a:solidFill>
                    <a:srgbClr val="0070C0"/>
                  </a:solidFill>
                  <a:prstDash val="solid"/>
                </a:ln>
                <a:solidFill>
                  <a:srgbClr val="00B0F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18629697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28599" y="228600"/>
            <a:ext cx="11733245" cy="6400800"/>
          </a:xfrm>
          <a:prstGeom prst="rect">
            <a:avLst/>
          </a:prstGeom>
          <a:noFill/>
          <a:ln w="28575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7541" y="1011555"/>
            <a:ext cx="8595360" cy="4834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1698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28599" y="228600"/>
            <a:ext cx="11733245" cy="6400800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991231" y="524618"/>
            <a:ext cx="87005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Equipment Renting System</a:t>
            </a:r>
            <a:endParaRPr lang="en-US" sz="5400" dirty="0"/>
          </a:p>
        </p:txBody>
      </p:sp>
      <p:sp>
        <p:nvSpPr>
          <p:cNvPr id="6" name="TextBox 5"/>
          <p:cNvSpPr txBox="1"/>
          <p:nvPr/>
        </p:nvSpPr>
        <p:spPr>
          <a:xfrm>
            <a:off x="4584717" y="1447948"/>
            <a:ext cx="50080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ECS 200 Software Engineering and Project</a:t>
            </a:r>
          </a:p>
        </p:txBody>
      </p:sp>
    </p:spTree>
    <p:extLst>
      <p:ext uri="{BB962C8B-B14F-4D97-AF65-F5344CB8AC3E}">
        <p14:creationId xmlns:p14="http://schemas.microsoft.com/office/powerpoint/2010/main" val="15726712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6833" y="713963"/>
            <a:ext cx="5589860" cy="97045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FFFF00"/>
                </a:solidFill>
              </a:rPr>
              <a:t>Team Members </a:t>
            </a:r>
            <a:r>
              <a:rPr lang="en-US" b="1" dirty="0">
                <a:solidFill>
                  <a:schemeClr val="tx1"/>
                </a:solidFill>
              </a:rPr>
              <a:t>Group C 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5505325"/>
              </p:ext>
            </p:extLst>
          </p:nvPr>
        </p:nvGraphicFramePr>
        <p:xfrm>
          <a:off x="1163781" y="2169775"/>
          <a:ext cx="9105633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35211">
                  <a:extLst>
                    <a:ext uri="{9D8B030D-6E8A-4147-A177-3AD203B41FA5}">
                      <a16:colId xmlns:a16="http://schemas.microsoft.com/office/drawing/2014/main" val="327083061"/>
                    </a:ext>
                  </a:extLst>
                </a:gridCol>
                <a:gridCol w="3456319">
                  <a:extLst>
                    <a:ext uri="{9D8B030D-6E8A-4147-A177-3AD203B41FA5}">
                      <a16:colId xmlns:a16="http://schemas.microsoft.com/office/drawing/2014/main" val="2236620906"/>
                    </a:ext>
                  </a:extLst>
                </a:gridCol>
                <a:gridCol w="2614103">
                  <a:extLst>
                    <a:ext uri="{9D8B030D-6E8A-4147-A177-3AD203B41FA5}">
                      <a16:colId xmlns:a16="http://schemas.microsoft.com/office/drawing/2014/main" val="20535176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Thesara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Wickramaarachchi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wickramaarachchit@sltc.ac.lk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AA2122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02641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J.C.B. 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Kehelwatta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kehelwattajc@sltc.ac.lk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AA2129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80507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M.C Jananath Bandara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bandaram@sltc.ac.lk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AA1600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43446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Nimesh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Mendis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nimeshm@sltc.ac.lk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AA1424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66959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Ishara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Madhushan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madhushanmh@sltc.ac.lk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AA2025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9442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Adiththa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Imasha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 adiththai@sltc.ac.lk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AA1378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82927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Dinusha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Werapitiya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werapitiyad@sltc.ac.lk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AA1391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07440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Pubudu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Karunaratne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karunaratneib@sltc.ac.lk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AA2048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57628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Sasindu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Iduwara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ranathungais@sltc.ac.lk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AA2209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2838435"/>
                  </a:ext>
                </a:extLst>
              </a:tr>
            </a:tbl>
          </a:graphicData>
        </a:graphic>
      </p:graphicFrame>
      <p:sp>
        <p:nvSpPr>
          <p:cNvPr id="4" name="Rectangle 3"/>
          <p:cNvSpPr/>
          <p:nvPr/>
        </p:nvSpPr>
        <p:spPr>
          <a:xfrm>
            <a:off x="228599" y="228600"/>
            <a:ext cx="11733245" cy="6400800"/>
          </a:xfrm>
          <a:prstGeom prst="rect">
            <a:avLst/>
          </a:prstGeom>
          <a:noFill/>
          <a:ln w="28575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57479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B0F0"/>
                </a:solidFill>
              </a:rPr>
              <a:t>Table of 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3795" y="1961050"/>
            <a:ext cx="10353762" cy="4058751"/>
          </a:xfrm>
        </p:spPr>
        <p:txBody>
          <a:bodyPr>
            <a:normAutofit/>
          </a:bodyPr>
          <a:lstStyle/>
          <a:p>
            <a:r>
              <a:rPr lang="en-US" sz="2800" b="1" dirty="0"/>
              <a:t>Introduction</a:t>
            </a:r>
          </a:p>
          <a:p>
            <a:r>
              <a:rPr lang="en-US" sz="2800" b="1" dirty="0"/>
              <a:t>Architecture and solution</a:t>
            </a:r>
          </a:p>
          <a:p>
            <a:r>
              <a:rPr lang="en-US" sz="2800" b="1" dirty="0"/>
              <a:t>Demonstration</a:t>
            </a:r>
          </a:p>
          <a:p>
            <a:r>
              <a:rPr lang="en-US" sz="2800" b="1" dirty="0"/>
              <a:t>Q &amp; A</a:t>
            </a:r>
          </a:p>
        </p:txBody>
      </p:sp>
      <p:sp>
        <p:nvSpPr>
          <p:cNvPr id="4" name="Rectangle 3"/>
          <p:cNvSpPr/>
          <p:nvPr/>
        </p:nvSpPr>
        <p:spPr>
          <a:xfrm>
            <a:off x="228599" y="228600"/>
            <a:ext cx="11733245" cy="6400800"/>
          </a:xfrm>
          <a:prstGeom prst="rect">
            <a:avLst/>
          </a:prstGeom>
          <a:noFill/>
          <a:ln w="28575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7203798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b="1" dirty="0"/>
              <a:t>Today everything is bonded with technology. It is very hard finding anything that is not connected with technology</a:t>
            </a:r>
          </a:p>
          <a:p>
            <a:r>
              <a:rPr lang="en-US" sz="2800" b="1" dirty="0"/>
              <a:t>We developed a software to effectively manage an equipment rental service.</a:t>
            </a:r>
          </a:p>
          <a:p>
            <a:r>
              <a:rPr lang="en-US" sz="2800" b="1" dirty="0"/>
              <a:t>We used java and PHP to build the software of the rental equipment management system.</a:t>
            </a:r>
          </a:p>
        </p:txBody>
      </p:sp>
      <p:sp>
        <p:nvSpPr>
          <p:cNvPr id="4" name="Rectangle 3"/>
          <p:cNvSpPr/>
          <p:nvPr/>
        </p:nvSpPr>
        <p:spPr>
          <a:xfrm>
            <a:off x="228599" y="228600"/>
            <a:ext cx="11733245" cy="6400800"/>
          </a:xfrm>
          <a:prstGeom prst="rect">
            <a:avLst/>
          </a:prstGeom>
          <a:noFill/>
          <a:ln w="28575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38310657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B0F0"/>
                </a:solidFill>
              </a:rPr>
              <a:t>Architecture and solution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b="1" dirty="0"/>
              <a:t>An equipment rental management system have the following basic functions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b="1" dirty="0"/>
              <a:t>Adding new equipment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b="1" dirty="0"/>
              <a:t>Adding details of new users.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b="1" dirty="0"/>
              <a:t>Rent out equipment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b="1" dirty="0"/>
              <a:t>View borrow history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b="1" dirty="0"/>
              <a:t>Calculating the charges for the equipment</a:t>
            </a:r>
          </a:p>
          <a:p>
            <a:pPr marL="0" indent="0">
              <a:buNone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28599" y="228600"/>
            <a:ext cx="11733245" cy="6400800"/>
          </a:xfrm>
          <a:prstGeom prst="rect">
            <a:avLst/>
          </a:prstGeom>
          <a:noFill/>
          <a:ln w="28575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22572884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C000"/>
                </a:solidFill>
              </a:rPr>
              <a:t>Use Case Diagram</a:t>
            </a:r>
          </a:p>
        </p:txBody>
      </p:sp>
      <p:pic>
        <p:nvPicPr>
          <p:cNvPr id="1026" name="Picture 2" descr="diagram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5236" y="1685275"/>
            <a:ext cx="6411025" cy="45522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228599" y="228600"/>
            <a:ext cx="11733245" cy="6400800"/>
          </a:xfrm>
          <a:prstGeom prst="rect">
            <a:avLst/>
          </a:prstGeom>
          <a:noFill/>
          <a:ln w="28575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22698032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5578" y="558233"/>
            <a:ext cx="5054600" cy="697055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rgbClr val="FFC000"/>
                </a:solidFill>
              </a:rPr>
              <a:t>Sequence diagram</a:t>
            </a:r>
          </a:p>
        </p:txBody>
      </p:sp>
      <p:pic>
        <p:nvPicPr>
          <p:cNvPr id="1025" name="Picture 1" descr="sequence diagra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846" y="1584921"/>
            <a:ext cx="7292065" cy="4899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228599" y="228600"/>
            <a:ext cx="11733245" cy="6400800"/>
          </a:xfrm>
          <a:prstGeom prst="rect">
            <a:avLst/>
          </a:prstGeom>
          <a:noFill/>
          <a:ln w="28575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3684931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B0F0"/>
                </a:solidFill>
              </a:rPr>
              <a:t>Difficulties arisen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3795" y="2075349"/>
            <a:ext cx="10353762" cy="4058751"/>
          </a:xfrm>
        </p:spPr>
        <p:txBody>
          <a:bodyPr/>
          <a:lstStyle/>
          <a:p>
            <a:pPr lvl="0"/>
            <a:r>
              <a:rPr lang="en-US" sz="2800" b="1" dirty="0">
                <a:solidFill>
                  <a:schemeClr val="tx1"/>
                </a:solidFill>
              </a:rPr>
              <a:t>Lack of programming knowledge.</a:t>
            </a:r>
          </a:p>
          <a:p>
            <a:pPr lvl="0"/>
            <a:r>
              <a:rPr lang="en-US" sz="2800" b="1" dirty="0">
                <a:solidFill>
                  <a:schemeClr val="tx1"/>
                </a:solidFill>
              </a:rPr>
              <a:t>Communication problems among team members.</a:t>
            </a:r>
          </a:p>
          <a:p>
            <a:pPr lvl="0"/>
            <a:r>
              <a:rPr lang="en-US" sz="2800" b="1" dirty="0">
                <a:solidFill>
                  <a:schemeClr val="tx1"/>
                </a:solidFill>
              </a:rPr>
              <a:t>Gathering information regarding equipment renting services.</a:t>
            </a:r>
          </a:p>
          <a:p>
            <a:pPr lvl="0"/>
            <a:r>
              <a:rPr lang="en-US" sz="2800" b="1" dirty="0">
                <a:solidFill>
                  <a:schemeClr val="tx1"/>
                </a:solidFill>
              </a:rPr>
              <a:t>Making the interface user friendly.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28599" y="228600"/>
            <a:ext cx="11733245" cy="6400800"/>
          </a:xfrm>
          <a:prstGeom prst="rect">
            <a:avLst/>
          </a:prstGeom>
          <a:noFill/>
          <a:ln w="28575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32795448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Slate</Template>
  <TotalTime>175</TotalTime>
  <Words>180</Words>
  <Application>Microsoft Office PowerPoint</Application>
  <PresentationFormat>Widescreen</PresentationFormat>
  <Paragraphs>59</Paragraphs>
  <Slides>12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Calisto MT</vt:lpstr>
      <vt:lpstr>Trebuchet MS</vt:lpstr>
      <vt:lpstr>Wingdings 2</vt:lpstr>
      <vt:lpstr>Slate</vt:lpstr>
      <vt:lpstr>PowerPoint Presentation</vt:lpstr>
      <vt:lpstr>PowerPoint Presentation</vt:lpstr>
      <vt:lpstr>Team Members Group C </vt:lpstr>
      <vt:lpstr>Table of contents</vt:lpstr>
      <vt:lpstr>Introduction</vt:lpstr>
      <vt:lpstr>Architecture and solution</vt:lpstr>
      <vt:lpstr>Use Case Diagram</vt:lpstr>
      <vt:lpstr>Sequence diagram</vt:lpstr>
      <vt:lpstr>Difficulties arisen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Rental system</dc:title>
  <dc:creator>DELL Laptop</dc:creator>
  <cp:lastModifiedBy>Janith Bandara</cp:lastModifiedBy>
  <cp:revision>22</cp:revision>
  <dcterms:created xsi:type="dcterms:W3CDTF">2022-01-10T10:41:32Z</dcterms:created>
  <dcterms:modified xsi:type="dcterms:W3CDTF">2022-01-12T14:59:18Z</dcterms:modified>
</cp:coreProperties>
</file>